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644" r:id="rId1"/>
  </p:sldMasterIdLst>
  <p:sldIdLst>
    <p:sldId id="256" r:id="rId2"/>
    <p:sldId id="264" r:id="rId3"/>
    <p:sldId id="260" r:id="rId4"/>
    <p:sldId id="258" r:id="rId5"/>
    <p:sldId id="257" r:id="rId6"/>
    <p:sldId id="259" r:id="rId7"/>
    <p:sldId id="262" r:id="rId8"/>
    <p:sldId id="261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D200"/>
    <a:srgbClr val="FEFAC9"/>
    <a:srgbClr val="D5020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CC652-A623-41D2-B0ED-8F1D217186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3B683-6790-6E4A-A623-D35F8BDA8DDB}" type="datetimeFigureOut">
              <a:rPr lang="en-US" smtClean="0"/>
              <a:pPr/>
              <a:t>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EE85-1B8D-4C4E-9145-0A65FC3C8D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3B683-6790-6E4A-A623-D35F8BDA8DDB}" type="datetimeFigureOut">
              <a:rPr lang="en-US" smtClean="0"/>
              <a:pPr/>
              <a:t>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EE85-1B8D-4C4E-9145-0A65FC3C8D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3B683-6790-6E4A-A623-D35F8BDA8DDB}" type="datetimeFigureOut">
              <a:rPr lang="en-US" smtClean="0"/>
              <a:pPr/>
              <a:t>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EE85-1B8D-4C4E-9145-0A65FC3C8D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9604A-DDD4-4BE5-9F0F-C50D317D16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3B683-6790-6E4A-A623-D35F8BDA8DDB}" type="datetimeFigureOut">
              <a:rPr lang="en-US" smtClean="0"/>
              <a:pPr/>
              <a:t>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EE85-1B8D-4C4E-9145-0A65FC3C8D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3B683-6790-6E4A-A623-D35F8BDA8DDB}" type="datetimeFigureOut">
              <a:rPr lang="en-US" smtClean="0"/>
              <a:pPr/>
              <a:t>2/1/2010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EE85-1B8D-4C4E-9145-0A65FC3C8D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3B683-6790-6E4A-A623-D35F8BDA8DDB}" type="datetimeFigureOut">
              <a:rPr lang="en-US" smtClean="0"/>
              <a:pPr/>
              <a:t>2/1/2010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EE85-1B8D-4C4E-9145-0A65FC3C8D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3B683-6790-6E4A-A623-D35F8BDA8DDB}" type="datetimeFigureOut">
              <a:rPr lang="en-US" smtClean="0"/>
              <a:pPr/>
              <a:t>2/1/2010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EE85-1B8D-4C4E-9145-0A65FC3C8D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3B683-6790-6E4A-A623-D35F8BDA8DDB}" type="datetimeFigureOut">
              <a:rPr lang="en-US" smtClean="0"/>
              <a:pPr/>
              <a:t>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F643B683-6790-6E4A-A623-D35F8BDA8DDB}" type="datetimeFigureOut">
              <a:rPr lang="en-US" smtClean="0"/>
              <a:pPr/>
              <a:t>2/1/2010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1AB0EE85-1B8D-4C4E-9145-0A65FC3C8D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643B683-6790-6E4A-A623-D35F8BDA8DDB}" type="datetimeFigureOut">
              <a:rPr lang="en-US" smtClean="0"/>
              <a:pPr/>
              <a:t>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AB0EE85-1B8D-4C4E-9145-0A65FC3C8D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45" r:id="rId1"/>
    <p:sldLayoutId id="2147484646" r:id="rId2"/>
    <p:sldLayoutId id="2147484647" r:id="rId3"/>
    <p:sldLayoutId id="2147484648" r:id="rId4"/>
    <p:sldLayoutId id="2147484649" r:id="rId5"/>
    <p:sldLayoutId id="2147484650" r:id="rId6"/>
    <p:sldLayoutId id="2147484651" r:id="rId7"/>
    <p:sldLayoutId id="2147484652" r:id="rId8"/>
    <p:sldLayoutId id="2147484653" r:id="rId9"/>
    <p:sldLayoutId id="2147484654" r:id="rId10"/>
    <p:sldLayoutId id="214748465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798277"/>
            <a:ext cx="9144000" cy="1470025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D7D200"/>
                </a:soli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  <a:reflection stA="50000" endPos="75000" dist="12700" dir="5400000" sy="-100000" algn="bl" rotWithShape="0"/>
                </a:effectLst>
              </a:rPr>
              <a:t>Hamilton-Burr</a:t>
            </a:r>
            <a:r>
              <a:rPr lang="en-US" sz="8000" dirty="0" smtClean="0">
                <a:solidFill>
                  <a:srgbClr val="D7D200"/>
                </a:soli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  <a:reflection stA="50000" endPos="75000" dist="12700" dir="5400000" sy="-100000" algn="bl" rotWithShape="0"/>
                </a:effectLst>
              </a:rPr>
              <a:t> Duel</a:t>
            </a:r>
            <a:r>
              <a:rPr lang="en-US" sz="8000" dirty="0" smtClean="0">
                <a:solidFill>
                  <a:srgbClr val="FFFF00"/>
                </a:soli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  <a:reflection stA="50000" endPos="75000" dist="12700" dir="5400000" sy="-100000" algn="bl" rotWithShape="0"/>
                </a:effectLst>
              </a:rPr>
              <a:t>:</a:t>
            </a:r>
            <a:endParaRPr lang="en-US" sz="8000" dirty="0">
              <a:solidFill>
                <a:srgbClr val="FFFF00"/>
              </a:solidFill>
              <a:effectLst>
                <a:outerShdw blurRad="50800" dist="25400" dir="5400000" algn="t" rotWithShape="0">
                  <a:prstClr val="black">
                    <a:alpha val="40000"/>
                  </a:prstClr>
                </a:outerShdw>
                <a:reflection stA="50000" endPos="75000" dist="12700" dir="5400000" sy="-100000" algn="bl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349682"/>
            <a:ext cx="8077200" cy="1499616"/>
          </a:xfrm>
        </p:spPr>
        <p:txBody>
          <a:bodyPr>
            <a:normAutofit/>
          </a:bodyPr>
          <a:lstStyle/>
          <a:p>
            <a:r>
              <a:rPr lang="en-US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A Symbol of Struggles</a:t>
            </a:r>
            <a:endParaRPr lang="en-US" sz="36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1176" y="168812"/>
            <a:ext cx="5664138" cy="36294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8000" dirty="0" smtClean="0">
                <a:solidFill>
                  <a:srgbClr val="FFFF00"/>
                </a:solidFill>
              </a:rPr>
              <a:t>Objective</a:t>
            </a:r>
            <a:endParaRPr lang="en-US" sz="8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List one cause and one effect of the Hamilton-Burr Duel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0" y="395785"/>
            <a:ext cx="4495800" cy="1324794"/>
          </a:xfrm>
        </p:spPr>
        <p:txBody>
          <a:bodyPr/>
          <a:lstStyle/>
          <a:p>
            <a:r>
              <a:rPr lang="en-US" sz="3600" dirty="0" smtClean="0">
                <a:solidFill>
                  <a:srgbClr val="FFFF00"/>
                </a:solidFill>
              </a:rPr>
              <a:t>Aaron Burr</a:t>
            </a:r>
            <a:endParaRPr lang="en-US" sz="3600" dirty="0">
              <a:solidFill>
                <a:srgbClr val="FFFF00"/>
              </a:solidFill>
            </a:endParaRPr>
          </a:p>
        </p:txBody>
      </p:sp>
      <p:pic>
        <p:nvPicPr>
          <p:cNvPr id="12" name="Content Placeholder 11" descr="Aaron_Burr-2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-10927" r="-10927"/>
          <a:stretch>
            <a:fillRect/>
          </a:stretch>
        </p:blipFill>
        <p:spPr>
          <a:xfrm>
            <a:off x="0" y="1928177"/>
            <a:ext cx="4490533" cy="4351581"/>
          </a:xfrm>
        </p:spPr>
      </p:pic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>
          <a:xfrm>
            <a:off x="3978245" y="395785"/>
            <a:ext cx="5165755" cy="1324794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Alexander Hamilton</a:t>
            </a:r>
            <a:endParaRPr lang="en-US" sz="3600" dirty="0">
              <a:solidFill>
                <a:srgbClr val="FFFF00"/>
              </a:solidFill>
            </a:endParaRPr>
          </a:p>
        </p:txBody>
      </p:sp>
      <p:pic>
        <p:nvPicPr>
          <p:cNvPr id="15" name="Content Placeholder 14" descr="Alexander_Hamilton_portrait_by_John_Trumbull_1806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 l="-14297" r="-14297"/>
          <a:stretch>
            <a:fillRect/>
          </a:stretch>
        </p:blipFill>
        <p:spPr>
          <a:xfrm>
            <a:off x="4353481" y="1928177"/>
            <a:ext cx="4579056" cy="44373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6848" y="1635465"/>
            <a:ext cx="4098837" cy="50130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69242" y="178095"/>
            <a:ext cx="64280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solidFill>
                  <a:srgbClr val="FFFF00"/>
                </a:solidFill>
              </a:rPr>
              <a:t>What is a duel?</a:t>
            </a:r>
            <a:endParaRPr lang="en-US" sz="7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Why it Happened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Aaron Burr was  a republican and Alexander Hamilton was a Federalist</a:t>
            </a:r>
          </a:p>
          <a:p>
            <a:endParaRPr lang="en-US" dirty="0" smtClean="0"/>
          </a:p>
          <a:p>
            <a:r>
              <a:rPr lang="en-US" dirty="0" smtClean="0"/>
              <a:t>Hamilton and Burr had developed a rivalry against each other through out several years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Alexander Hamilton was critical of Burr’s character and his attitude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Aaron Burr wrote a piece criticizing John Adams, which angered Hamilton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The Election of 1800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Thomas Jefferson and Aaron Burr were tied at 73 votes and it was up to the House of Representatives</a:t>
            </a:r>
          </a:p>
          <a:p>
            <a:endParaRPr lang="en-US" dirty="0" smtClean="0"/>
          </a:p>
          <a:p>
            <a:r>
              <a:rPr lang="en-US" dirty="0" smtClean="0"/>
              <a:t>During this time, Alexander Hamilton said that Burr was extremely dangerous</a:t>
            </a:r>
          </a:p>
          <a:p>
            <a:endParaRPr lang="en-US" dirty="0" smtClean="0"/>
          </a:p>
          <a:p>
            <a:r>
              <a:rPr lang="en-US" dirty="0" smtClean="0"/>
              <a:t>The House of representatives were influenced by this and voted for Jefferson</a:t>
            </a:r>
          </a:p>
          <a:p>
            <a:endParaRPr lang="en-US" dirty="0" smtClean="0"/>
          </a:p>
          <a:p>
            <a:r>
              <a:rPr lang="en-US" dirty="0" smtClean="0"/>
              <a:t>As a result, Aaron Burr became vice president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rgbClr val="FFFF00"/>
                </a:solidFill>
              </a:rPr>
              <a:t>Wogdon</a:t>
            </a:r>
            <a:r>
              <a:rPr lang="en-US" dirty="0" smtClean="0">
                <a:solidFill>
                  <a:srgbClr val="FFFF00"/>
                </a:solidFill>
              </a:rPr>
              <a:t> Dueling Pistols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4" name="Content Placeholder 3" descr="f59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857185"/>
            <a:ext cx="8004412" cy="44710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The Duel and Outcome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duel happened on July 11, 1804 at The Heights of Weehawken in New Jersey.</a:t>
            </a:r>
          </a:p>
          <a:p>
            <a:endParaRPr lang="en-US" dirty="0" smtClean="0"/>
          </a:p>
          <a:p>
            <a:r>
              <a:rPr lang="en-US" dirty="0" smtClean="0"/>
              <a:t>Aaron Burr won the duel and shot Alexander Hamilton</a:t>
            </a:r>
          </a:p>
          <a:p>
            <a:endParaRPr lang="en-US" dirty="0" smtClean="0"/>
          </a:p>
          <a:p>
            <a:r>
              <a:rPr lang="en-US" dirty="0" smtClean="0"/>
              <a:t>Hamilton died the next day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The Effects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Federalists lost their smart and well-respected leader</a:t>
            </a:r>
          </a:p>
          <a:p>
            <a:endParaRPr lang="en-US" dirty="0" smtClean="0"/>
          </a:p>
          <a:p>
            <a:r>
              <a:rPr lang="en-US" dirty="0" smtClean="0"/>
              <a:t>An anti-dueling law was passed to ban the act of dueling New York</a:t>
            </a:r>
          </a:p>
          <a:p>
            <a:endParaRPr lang="en-US" dirty="0" smtClean="0"/>
          </a:p>
          <a:p>
            <a:r>
              <a:rPr lang="en-US" dirty="0" smtClean="0"/>
              <a:t>This law was later applied to all states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93</TotalTime>
  <Words>202</Words>
  <Application>Microsoft Office PowerPoint</Application>
  <PresentationFormat>On-screen Show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Module</vt:lpstr>
      <vt:lpstr>Hamilton-Burr Duel:</vt:lpstr>
      <vt:lpstr>Objective</vt:lpstr>
      <vt:lpstr>Slide 3</vt:lpstr>
      <vt:lpstr>Slide 4</vt:lpstr>
      <vt:lpstr>Why it Happened</vt:lpstr>
      <vt:lpstr>The Election of 1800</vt:lpstr>
      <vt:lpstr>Wogdon Dueling Pistols</vt:lpstr>
      <vt:lpstr>The Duel and Outcome</vt:lpstr>
      <vt:lpstr>The Effects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Hamilton-Burr Duel:</dc:title>
  <dc:creator>Lynn and Carl</dc:creator>
  <cp:lastModifiedBy>nstarzynski</cp:lastModifiedBy>
  <cp:revision>10</cp:revision>
  <dcterms:created xsi:type="dcterms:W3CDTF">2010-01-21T21:58:49Z</dcterms:created>
  <dcterms:modified xsi:type="dcterms:W3CDTF">2010-02-01T19:47:54Z</dcterms:modified>
</cp:coreProperties>
</file>